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Open Sans Extra Bold" panose="020B0604020202020204" charset="0"/>
      <p:regular r:id="rId18"/>
    </p:embeddedFont>
    <p:embeddedFont>
      <p:font typeface="Oswald" panose="00000500000000000000" pitchFamily="2" charset="0"/>
      <p:regular r:id="rId19"/>
      <p:bold r:id="rId20"/>
    </p:embeddedFont>
    <p:embeddedFont>
      <p:font typeface="Rajdhani Bold 1" panose="020B0604020202020204" charset="0"/>
      <p:regular r:id="rId21"/>
    </p:embeddedFont>
    <p:embeddedFont>
      <p:font typeface="Rajdhani Bold 2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539" autoAdjust="0"/>
  </p:normalViewPr>
  <p:slideViewPr>
    <p:cSldViewPr>
      <p:cViewPr varScale="1">
        <p:scale>
          <a:sx n="26" d="100"/>
          <a:sy n="26" d="100"/>
        </p:scale>
        <p:origin x="133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935F-A1CC-412D-9AE0-F19DCF9B4047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83550-F05F-4366-B81E-312E19A3C0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70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dar boa tarde, se apresentar e apresentar o tema do projeto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83550-F05F-4366-B81E-312E19A3C0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043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Introdução: o que é o futsal?</a:t>
            </a:r>
          </a:p>
          <a:p>
            <a:endParaRPr lang="pt-BR" dirty="0"/>
          </a:p>
          <a:p>
            <a:r>
              <a:rPr lang="pt-BR" dirty="0"/>
              <a:t>Quando: quando surgiu o interesse pelo futsal?</a:t>
            </a:r>
          </a:p>
          <a:p>
            <a:endParaRPr lang="pt-BR" dirty="0"/>
          </a:p>
          <a:p>
            <a:r>
              <a:rPr lang="pt-BR" dirty="0"/>
              <a:t>Como esta inserido?: Como o futsal ta inserido no meu dia a dia?</a:t>
            </a:r>
          </a:p>
          <a:p>
            <a:endParaRPr lang="pt-BR" dirty="0"/>
          </a:p>
          <a:p>
            <a:r>
              <a:rPr lang="pt-BR" dirty="0"/>
              <a:t>Por que esse tema?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83550-F05F-4366-B81E-312E19A3C0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661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83550-F05F-4366-B81E-312E19A3C05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01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svg"/><Relationship Id="rId30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7.sv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59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svg"/><Relationship Id="rId10" Type="http://schemas.openxmlformats.org/officeDocument/2006/relationships/image" Target="../media/image25.svg"/><Relationship Id="rId4" Type="http://schemas.openxmlformats.org/officeDocument/2006/relationships/image" Target="../media/image54.png"/><Relationship Id="rId9" Type="http://schemas.openxmlformats.org/officeDocument/2006/relationships/image" Target="../media/image24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69.svg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7.svg"/><Relationship Id="rId5" Type="http://schemas.openxmlformats.org/officeDocument/2006/relationships/image" Target="../media/image63.sv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73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25.svg"/><Relationship Id="rId5" Type="http://schemas.openxmlformats.org/officeDocument/2006/relationships/image" Target="../media/image71.png"/><Relationship Id="rId15" Type="http://schemas.openxmlformats.org/officeDocument/2006/relationships/image" Target="../media/image76.svg"/><Relationship Id="rId10" Type="http://schemas.openxmlformats.org/officeDocument/2006/relationships/image" Target="../media/image24.png"/><Relationship Id="rId4" Type="http://schemas.openxmlformats.org/officeDocument/2006/relationships/image" Target="../media/image70.png"/><Relationship Id="rId9" Type="http://schemas.openxmlformats.org/officeDocument/2006/relationships/image" Target="../media/image23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1.svg"/><Relationship Id="rId7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58417" y="0"/>
            <a:ext cx="17771165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7164" y="-2088582"/>
            <a:ext cx="17092178" cy="13838357"/>
            <a:chOff x="0" y="0"/>
            <a:chExt cx="22789571" cy="1845114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1104475" flipV="1">
              <a:off x="3004882" y="13302811"/>
              <a:ext cx="7846769" cy="387434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271193">
              <a:off x="3045381" y="12035554"/>
              <a:ext cx="9753600" cy="481584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2061520">
              <a:off x="2893886" y="2332196"/>
              <a:ext cx="9753600" cy="481584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107902" y="9243086"/>
              <a:ext cx="799381" cy="79938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047524" y="7497465"/>
              <a:ext cx="799381" cy="79938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295690" y="9243086"/>
              <a:ext cx="799381" cy="79938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2184286" y="3992265"/>
              <a:ext cx="799381" cy="79938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5854927" y="14093719"/>
              <a:ext cx="799381" cy="79938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1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922181" y="14729486"/>
              <a:ext cx="799381" cy="799381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1936490" y="9243086"/>
              <a:ext cx="799381" cy="799381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1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9129376" y="9243086"/>
              <a:ext cx="799381" cy="79938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1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4997087" y="6396369"/>
              <a:ext cx="799381" cy="799381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1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3267905" y="3992265"/>
              <a:ext cx="799381" cy="799381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3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8729686" y="9842622"/>
              <a:ext cx="399691" cy="399691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8976086" y="14757113"/>
              <a:ext cx="3607891" cy="744127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5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5400000">
              <a:off x="4265797" y="8224307"/>
              <a:ext cx="2261960" cy="46652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5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8471687">
              <a:off x="2776303" y="8718822"/>
              <a:ext cx="2261960" cy="46652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6438296">
              <a:off x="11179722" y="6252545"/>
              <a:ext cx="3607891" cy="74412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5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9861346">
              <a:off x="13213387" y="8176674"/>
              <a:ext cx="2723857" cy="561796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14258109" y="9243086"/>
              <a:ext cx="4378212" cy="903006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9506295">
              <a:off x="7644233" y="6412347"/>
              <a:ext cx="3607891" cy="744127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5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-91994">
              <a:off x="6917617" y="14086504"/>
              <a:ext cx="3607891" cy="744127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5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6438296">
              <a:off x="10731261" y="6156725"/>
              <a:ext cx="2721173" cy="561242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2527874">
              <a:off x="16407993" y="9685092"/>
              <a:ext cx="877824" cy="5486400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10075577">
              <a:off x="12614523" y="9497666"/>
              <a:ext cx="835350" cy="522093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4855810">
              <a:off x="9030503" y="6836275"/>
              <a:ext cx="835350" cy="522093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2700000">
              <a:off x="3672911" y="9653051"/>
              <a:ext cx="693234" cy="4332711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-10469175">
              <a:off x="972784" y="11367057"/>
              <a:ext cx="420650" cy="2629061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-10469175">
              <a:off x="1229566" y="8413605"/>
              <a:ext cx="451400" cy="2821250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17" cstate="print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 rot="4743785">
              <a:off x="612614" y="7738704"/>
              <a:ext cx="230038" cy="1437736"/>
            </a:xfrm>
            <a:prstGeom prst="rect">
              <a:avLst/>
            </a:prstGeom>
          </p:spPr>
        </p:pic>
        <p:sp>
          <p:nvSpPr>
            <p:cNvPr id="34" name="TextBox 34"/>
            <p:cNvSpPr txBox="1"/>
            <p:nvPr/>
          </p:nvSpPr>
          <p:spPr>
            <a:xfrm>
              <a:off x="21882791" y="8874206"/>
              <a:ext cx="906780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Goleiro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41991" y="10004367"/>
              <a:ext cx="906780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Goleiro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243502" y="8861506"/>
              <a:ext cx="524034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Fixo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6171083" y="7159142"/>
              <a:ext cx="547688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Pivô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122933" y="6053470"/>
              <a:ext cx="547688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Pivô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3245575" y="10061371"/>
              <a:ext cx="524034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Fixo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3047167" y="3527990"/>
              <a:ext cx="132397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Ala-direito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1634613" y="4753546"/>
              <a:ext cx="1704975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Ala-esquerdo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448991" y="15459739"/>
              <a:ext cx="177149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Ala- esquerdo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559371" y="14897084"/>
              <a:ext cx="139049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>
                      <a:alpha val="9804"/>
                    </a:srgbClr>
                  </a:solidFill>
                  <a:latin typeface="Montserrat"/>
                </a:rPr>
                <a:t>Ala- direito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22167509" y="9220925"/>
              <a:ext cx="33734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3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10107" y="9220925"/>
              <a:ext cx="33734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2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338920" y="9233625"/>
              <a:ext cx="33734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5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5919692" y="14072365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20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8153200" y="14720025"/>
              <a:ext cx="33734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7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9168175" y="9220925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14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3339588" y="3988488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11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2221233" y="3982804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17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5059433" y="6375259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12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6107583" y="7488004"/>
              <a:ext cx="67468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>
                      <a:alpha val="9804"/>
                    </a:srgbClr>
                  </a:solidFill>
                  <a:latin typeface="Open Sans Extra Bold"/>
                </a:rPr>
                <a:t>10</a:t>
              </a:r>
            </a:p>
          </p:txBody>
        </p:sp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2682615" y="14895085"/>
              <a:ext cx="484024" cy="468183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712636" y="14415059"/>
              <a:ext cx="484024" cy="468183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3693742" y="9467378"/>
              <a:ext cx="484024" cy="468183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2122391" y="8357691"/>
              <a:ext cx="484024" cy="468183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5148987" y="9642776"/>
              <a:ext cx="484024" cy="468183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2392606" y="7777940"/>
              <a:ext cx="484024" cy="468183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19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2150594" y="6063678"/>
              <a:ext cx="484024" cy="468183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1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12785657" y="8528283"/>
              <a:ext cx="484024" cy="468183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21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11394785" y="7787911"/>
              <a:ext cx="484024" cy="468183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21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7248437" y="5829586"/>
              <a:ext cx="484024" cy="468183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1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10573641" y="14180968"/>
              <a:ext cx="484024" cy="468183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21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2150594" y="15016016"/>
              <a:ext cx="484024" cy="468183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3859253" y="14786910"/>
              <a:ext cx="458212" cy="458212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3897457" y="14825114"/>
              <a:ext cx="381804" cy="381804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3928020" y="14855677"/>
              <a:ext cx="320678" cy="320678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2111618" y="8996465"/>
              <a:ext cx="458212" cy="458212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2149822" y="9034669"/>
              <a:ext cx="381804" cy="381804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2180385" y="9065232"/>
              <a:ext cx="320678" cy="320678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6251902" y="9767481"/>
              <a:ext cx="458212" cy="458212"/>
            </a:xfrm>
            <a:prstGeom prst="rect">
              <a:avLst/>
            </a:prstGeom>
          </p:spPr>
        </p:pic>
        <p:pic>
          <p:nvPicPr>
            <p:cNvPr id="73" name="Picture 73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6290106" y="9805685"/>
              <a:ext cx="381804" cy="381804"/>
            </a:xfrm>
            <a:prstGeom prst="rect">
              <a:avLst/>
            </a:prstGeom>
          </p:spPr>
        </p:pic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6320669" y="9836248"/>
              <a:ext cx="320678" cy="320678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025318" y="14180968"/>
              <a:ext cx="458212" cy="458212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063521" y="14219172"/>
              <a:ext cx="381804" cy="381804"/>
            </a:xfrm>
            <a:prstGeom prst="rect">
              <a:avLst/>
            </a:prstGeom>
          </p:spPr>
        </p:pic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094085" y="14249735"/>
              <a:ext cx="320678" cy="320678"/>
            </a:xfrm>
            <a:prstGeom prst="rect">
              <a:avLst/>
            </a:prstGeom>
          </p:spPr>
        </p:pic>
        <p:pic>
          <p:nvPicPr>
            <p:cNvPr id="78" name="Picture 78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483530" y="7787911"/>
              <a:ext cx="458212" cy="458212"/>
            </a:xfrm>
            <a:prstGeom prst="rect">
              <a:avLst/>
            </a:prstGeom>
          </p:spPr>
        </p:pic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521734" y="7826115"/>
              <a:ext cx="381804" cy="381804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23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552297" y="7856678"/>
              <a:ext cx="320678" cy="320678"/>
            </a:xfrm>
            <a:prstGeom prst="rect">
              <a:avLst/>
            </a:prstGeom>
          </p:spPr>
        </p:pic>
      </p:grpSp>
      <p:pic>
        <p:nvPicPr>
          <p:cNvPr id="81" name="Picture 81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7895693" y="701150"/>
            <a:ext cx="2562400" cy="2562400"/>
          </a:xfrm>
          <a:prstGeom prst="rect">
            <a:avLst/>
          </a:prstGeom>
        </p:spPr>
      </p:pic>
      <p:pic>
        <p:nvPicPr>
          <p:cNvPr id="82" name="Picture 8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8050971" y="1267113"/>
            <a:ext cx="2186059" cy="1828116"/>
          </a:xfrm>
          <a:prstGeom prst="rect">
            <a:avLst/>
          </a:prstGeom>
        </p:spPr>
      </p:pic>
      <p:sp>
        <p:nvSpPr>
          <p:cNvPr id="83" name="TextBox 83"/>
          <p:cNvSpPr txBox="1"/>
          <p:nvPr/>
        </p:nvSpPr>
        <p:spPr>
          <a:xfrm>
            <a:off x="4214853" y="4067377"/>
            <a:ext cx="9858293" cy="2085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22"/>
              </a:lnSpc>
            </a:pPr>
            <a:r>
              <a:rPr lang="en-US" sz="9623" u="sng" spc="134">
                <a:solidFill>
                  <a:srgbClr val="FCA311"/>
                </a:solidFill>
                <a:latin typeface="Rajdhani Bold 1"/>
              </a:rPr>
              <a:t>FUTSAL</a:t>
            </a:r>
          </a:p>
          <a:p>
            <a:pPr algn="ctr">
              <a:lnSpc>
                <a:spcPts val="4221"/>
              </a:lnSpc>
            </a:pPr>
            <a:r>
              <a:rPr lang="en-US" sz="3324" u="sng" spc="46">
                <a:solidFill>
                  <a:srgbClr val="E5E5E5"/>
                </a:solidFill>
                <a:latin typeface="Rajdhani Bold 1"/>
              </a:rPr>
              <a:t>PROJETO  INDIVIDUAL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6699468" y="6966996"/>
            <a:ext cx="4889064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ajdhani Bold 1"/>
              </a:rPr>
              <a:t>RAFAEL F. MORAES DOS SANTOS</a:t>
            </a:r>
          </a:p>
        </p:txBody>
      </p:sp>
      <p:pic>
        <p:nvPicPr>
          <p:cNvPr id="85" name="Picture 85"/>
          <p:cNvPicPr>
            <a:picLocks noChangeAspect="1"/>
          </p:cNvPicPr>
          <p:nvPr/>
        </p:nvPicPr>
        <p:blipFill>
          <a:blip r:embed="rId2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22876" b="82469"/>
          <a:stretch>
            <a:fillRect/>
          </a:stretch>
        </p:blipFill>
        <p:spPr>
          <a:xfrm>
            <a:off x="13460180" y="1982351"/>
            <a:ext cx="2201829" cy="476825"/>
          </a:xfrm>
          <a:prstGeom prst="rect">
            <a:avLst/>
          </a:prstGeom>
        </p:spPr>
      </p:pic>
      <p:pic>
        <p:nvPicPr>
          <p:cNvPr id="86" name="Picture 86"/>
          <p:cNvPicPr>
            <a:picLocks noChangeAspect="1"/>
          </p:cNvPicPr>
          <p:nvPr/>
        </p:nvPicPr>
        <p:blipFill>
          <a:blip r:embed="rId2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22876" b="82469"/>
          <a:stretch>
            <a:fillRect/>
          </a:stretch>
        </p:blipFill>
        <p:spPr>
          <a:xfrm>
            <a:off x="13460180" y="1505525"/>
            <a:ext cx="2201829" cy="476825"/>
          </a:xfrm>
          <a:prstGeom prst="rect">
            <a:avLst/>
          </a:prstGeom>
        </p:spPr>
      </p:pic>
      <p:pic>
        <p:nvPicPr>
          <p:cNvPr id="87" name="Picture 87"/>
          <p:cNvPicPr>
            <a:picLocks noChangeAspect="1"/>
          </p:cNvPicPr>
          <p:nvPr/>
        </p:nvPicPr>
        <p:blipFill>
          <a:blip r:embed="rId2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r="22876" b="82469"/>
          <a:stretch>
            <a:fillRect/>
          </a:stretch>
        </p:blipFill>
        <p:spPr>
          <a:xfrm>
            <a:off x="13460180" y="1028700"/>
            <a:ext cx="2201829" cy="476825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30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14798449" y="7766916"/>
            <a:ext cx="1727121" cy="22246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02638"/>
            <a:ext cx="18288000" cy="12333761"/>
            <a:chOff x="0" y="0"/>
            <a:chExt cx="24384000" cy="164450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56744" cy="227528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56744" cy="227528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2833946"/>
              <a:ext cx="1956744" cy="22752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667892"/>
              <a:ext cx="1956744" cy="227528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8501838"/>
              <a:ext cx="1956744" cy="227528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1335784"/>
              <a:ext cx="1956744" cy="227528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4169730"/>
              <a:ext cx="1956744" cy="227528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0"/>
              <a:ext cx="1956744" cy="227528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0"/>
              <a:ext cx="1956744" cy="227528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2833946"/>
              <a:ext cx="1956744" cy="22752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5667892"/>
              <a:ext cx="1956744" cy="227528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8501838"/>
              <a:ext cx="1956744" cy="227528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11335784"/>
              <a:ext cx="1956744" cy="227528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974861" y="14169730"/>
              <a:ext cx="1956744" cy="227528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0"/>
              <a:ext cx="1956744" cy="227528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0"/>
              <a:ext cx="1956744" cy="227528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2833946"/>
              <a:ext cx="1956744" cy="227528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5667892"/>
              <a:ext cx="1956744" cy="227528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8501838"/>
              <a:ext cx="1956744" cy="227528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11335784"/>
              <a:ext cx="1956744" cy="227528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9966818" y="14169730"/>
              <a:ext cx="1956744" cy="227528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0"/>
              <a:ext cx="1956744" cy="227528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0"/>
              <a:ext cx="1956744" cy="227528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2833946"/>
              <a:ext cx="1956744" cy="227528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5667892"/>
              <a:ext cx="1956744" cy="227528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8501838"/>
              <a:ext cx="1956744" cy="227528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11335784"/>
              <a:ext cx="1956744" cy="227528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14169730"/>
              <a:ext cx="1956744" cy="227528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0"/>
              <a:ext cx="1956744" cy="2275284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0"/>
              <a:ext cx="1956744" cy="2275284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2833946"/>
              <a:ext cx="1956744" cy="2275284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5667892"/>
              <a:ext cx="1956744" cy="2275284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8501838"/>
              <a:ext cx="1956744" cy="2275284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11335784"/>
              <a:ext cx="1956744" cy="2275284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14169730"/>
              <a:ext cx="1956744" cy="2275284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0"/>
              <a:ext cx="1956744" cy="2275284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0"/>
              <a:ext cx="1956744" cy="2275284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2833946"/>
              <a:ext cx="1956744" cy="2275284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5667892"/>
              <a:ext cx="1956744" cy="2275284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8501838"/>
              <a:ext cx="1956744" cy="2275284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11335784"/>
              <a:ext cx="1956744" cy="2275284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476524" y="14169730"/>
              <a:ext cx="1956744" cy="2275284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0"/>
              <a:ext cx="1956744" cy="2275284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0"/>
              <a:ext cx="1956744" cy="2275284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2833946"/>
              <a:ext cx="1956744" cy="2275284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5667892"/>
              <a:ext cx="1956744" cy="2275284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8501838"/>
              <a:ext cx="1956744" cy="2275284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11335784"/>
              <a:ext cx="1956744" cy="2275284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451385" y="14169730"/>
              <a:ext cx="1956744" cy="2275284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0"/>
              <a:ext cx="1956744" cy="2275284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0"/>
              <a:ext cx="1956744" cy="2275284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2833946"/>
              <a:ext cx="1956744" cy="2275284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5667892"/>
              <a:ext cx="1956744" cy="2275284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8501838"/>
              <a:ext cx="1956744" cy="2275284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11335784"/>
              <a:ext cx="1956744" cy="2275284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14169730"/>
              <a:ext cx="1956744" cy="2275284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0"/>
              <a:ext cx="1956744" cy="2275284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0"/>
              <a:ext cx="1956744" cy="2275284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2833946"/>
              <a:ext cx="1956744" cy="2275284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5667892"/>
              <a:ext cx="1956744" cy="2275284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8501838"/>
              <a:ext cx="1956744" cy="2275284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11335784"/>
              <a:ext cx="1956744" cy="2275284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14169730"/>
              <a:ext cx="1956744" cy="2275284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0"/>
              <a:ext cx="1956744" cy="2275284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0"/>
              <a:ext cx="1956744" cy="2275284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2833946"/>
              <a:ext cx="1956744" cy="2275284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5667892"/>
              <a:ext cx="1956744" cy="2275284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8501838"/>
              <a:ext cx="1956744" cy="2275284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11335784"/>
              <a:ext cx="1956744" cy="2275284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14169730"/>
              <a:ext cx="1956744" cy="2275284"/>
            </a:xfrm>
            <a:prstGeom prst="rect">
              <a:avLst/>
            </a:prstGeom>
          </p:spPr>
        </p:pic>
      </p:grpSp>
      <p:grpSp>
        <p:nvGrpSpPr>
          <p:cNvPr id="73" name="Group 73"/>
          <p:cNvGrpSpPr/>
          <p:nvPr/>
        </p:nvGrpSpPr>
        <p:grpSpPr>
          <a:xfrm>
            <a:off x="1028700" y="1028700"/>
            <a:ext cx="7195744" cy="8229600"/>
            <a:chOff x="0" y="0"/>
            <a:chExt cx="9594326" cy="10972800"/>
          </a:xfrm>
        </p:grpSpPr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5"/>
            <a:srcRect b="8607"/>
            <a:stretch>
              <a:fillRect/>
            </a:stretch>
          </p:blipFill>
          <p:spPr>
            <a:xfrm>
              <a:off x="0" y="0"/>
              <a:ext cx="9594326" cy="10972800"/>
            </a:xfrm>
            <a:prstGeom prst="rect">
              <a:avLst/>
            </a:prstGeom>
          </p:spPr>
        </p:pic>
      </p:grpSp>
      <p:pic>
        <p:nvPicPr>
          <p:cNvPr id="75" name="Picture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20141" y="1416503"/>
            <a:ext cx="8144729" cy="8870497"/>
          </a:xfrm>
          <a:prstGeom prst="rect">
            <a:avLst/>
          </a:prstGeom>
        </p:spPr>
      </p:pic>
      <p:pic>
        <p:nvPicPr>
          <p:cNvPr id="76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876" b="82469"/>
          <a:stretch>
            <a:fillRect/>
          </a:stretch>
        </p:blipFill>
        <p:spPr>
          <a:xfrm>
            <a:off x="12458993" y="7762299"/>
            <a:ext cx="1444168" cy="312747"/>
          </a:xfrm>
          <a:prstGeom prst="rect">
            <a:avLst/>
          </a:prstGeom>
        </p:spPr>
      </p:pic>
      <p:pic>
        <p:nvPicPr>
          <p:cNvPr id="77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28700" y="9258300"/>
            <a:ext cx="7315200" cy="374904"/>
          </a:xfrm>
          <a:prstGeom prst="rect">
            <a:avLst/>
          </a:prstGeom>
        </p:spPr>
      </p:pic>
      <p:pic>
        <p:nvPicPr>
          <p:cNvPr id="78" name="Picture 7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2876" b="82469"/>
          <a:stretch>
            <a:fillRect/>
          </a:stretch>
        </p:blipFill>
        <p:spPr>
          <a:xfrm>
            <a:off x="1028700" y="9101926"/>
            <a:ext cx="1444168" cy="312747"/>
          </a:xfrm>
          <a:prstGeom prst="rect">
            <a:avLst/>
          </a:prstGeom>
        </p:spPr>
      </p:pic>
      <p:pic>
        <p:nvPicPr>
          <p:cNvPr id="79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r="22876" b="82469"/>
          <a:stretch>
            <a:fillRect/>
          </a:stretch>
        </p:blipFill>
        <p:spPr>
          <a:xfrm>
            <a:off x="6780276" y="872326"/>
            <a:ext cx="1444168" cy="312747"/>
          </a:xfrm>
          <a:prstGeom prst="rect">
            <a:avLst/>
          </a:prstGeom>
        </p:spPr>
      </p:pic>
      <p:grpSp>
        <p:nvGrpSpPr>
          <p:cNvPr id="80" name="Group 80"/>
          <p:cNvGrpSpPr/>
          <p:nvPr/>
        </p:nvGrpSpPr>
        <p:grpSpPr>
          <a:xfrm>
            <a:off x="10948732" y="1028700"/>
            <a:ext cx="3342819" cy="3342819"/>
            <a:chOff x="0" y="0"/>
            <a:chExt cx="4457092" cy="4457092"/>
          </a:xfrm>
        </p:grpSpPr>
        <p:pic>
          <p:nvPicPr>
            <p:cNvPr id="81" name="Picture 81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0" y="0"/>
              <a:ext cx="4457092" cy="4457092"/>
            </a:xfrm>
            <a:prstGeom prst="rect">
              <a:avLst/>
            </a:prstGeom>
          </p:spPr>
        </p:pic>
        <p:pic>
          <p:nvPicPr>
            <p:cNvPr id="82" name="Picture 8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373455" y="1061290"/>
              <a:ext cx="3601792" cy="3012038"/>
            </a:xfrm>
            <a:prstGeom prst="rect">
              <a:avLst/>
            </a:prstGeom>
          </p:spPr>
        </p:pic>
      </p:grpSp>
      <p:sp>
        <p:nvSpPr>
          <p:cNvPr id="83" name="TextBox 83"/>
          <p:cNvSpPr txBox="1"/>
          <p:nvPr/>
        </p:nvSpPr>
        <p:spPr>
          <a:xfrm>
            <a:off x="9443218" y="4263919"/>
            <a:ext cx="7839758" cy="274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F4EAD8"/>
                </a:solidFill>
                <a:latin typeface="Rajdhani Bold 1"/>
              </a:rPr>
              <a:t>INTRODUÇÃO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F4EAD8"/>
                </a:solidFill>
                <a:latin typeface="Rajdhani Bold 1"/>
              </a:rPr>
              <a:t>QUANDO?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F4EAD8"/>
                </a:solidFill>
                <a:latin typeface="Rajdhani Bold 1"/>
              </a:rPr>
              <a:t>COMO ESTÁ INSERIDO?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F4EAD8"/>
                </a:solidFill>
                <a:latin typeface="Rajdhani Bold 1"/>
              </a:rPr>
              <a:t>POR QUE ESSE TEMA?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A1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74923" y="0"/>
            <a:ext cx="7913077" cy="10287000"/>
            <a:chOff x="0" y="0"/>
            <a:chExt cx="1055076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l="636" r="22439"/>
            <a:stretch>
              <a:fillRect/>
            </a:stretch>
          </p:blipFill>
          <p:spPr>
            <a:xfrm>
              <a:off x="0" y="0"/>
              <a:ext cx="10550769" cy="137160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1755" y="782983"/>
            <a:ext cx="9523562" cy="47617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58323" y="857250"/>
            <a:ext cx="2061669" cy="19482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10529" y="1471347"/>
            <a:ext cx="757257" cy="7200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2876" b="82469"/>
          <a:stretch>
            <a:fillRect/>
          </a:stretch>
        </p:blipFill>
        <p:spPr>
          <a:xfrm>
            <a:off x="4467074" y="7694471"/>
            <a:ext cx="1444168" cy="31274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4934259">
            <a:off x="-1331172" y="8082872"/>
            <a:ext cx="3685854" cy="36858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flipH="1">
            <a:off x="6422348" y="5810999"/>
            <a:ext cx="3441469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37798" y="2831347"/>
            <a:ext cx="7502719" cy="97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4"/>
              </a:lnSpc>
            </a:pPr>
            <a:r>
              <a:rPr lang="en-US" sz="5724" u="sng">
                <a:solidFill>
                  <a:srgbClr val="000000"/>
                </a:solidFill>
                <a:latin typeface="Rajdhani Bold 1"/>
              </a:rPr>
              <a:t>VALORES: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7798" y="3883329"/>
            <a:ext cx="7502719" cy="274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000000"/>
                </a:solidFill>
                <a:latin typeface="Rajdhani Bold 1"/>
              </a:rPr>
              <a:t>TRABALHO EM EQUIPE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000000"/>
                </a:solidFill>
                <a:latin typeface="Rajdhani Bold 1"/>
              </a:rPr>
              <a:t>CONFIANÇA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000000"/>
                </a:solidFill>
                <a:latin typeface="Rajdhani Bold 1"/>
              </a:rPr>
              <a:t>ORGANIZAÇÃO</a:t>
            </a:r>
          </a:p>
          <a:p>
            <a:pPr marL="847407" lvl="1" indent="-423703">
              <a:lnSpc>
                <a:spcPts val="5494"/>
              </a:lnSpc>
              <a:buFont typeface="Arial"/>
              <a:buChar char="•"/>
            </a:pPr>
            <a:r>
              <a:rPr lang="en-US" sz="3924">
                <a:solidFill>
                  <a:srgbClr val="000000"/>
                </a:solidFill>
                <a:latin typeface="Rajdhani Bold 1"/>
              </a:rPr>
              <a:t>RESILIÊNCIA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68259" y="3807777"/>
            <a:ext cx="4229111" cy="2591561"/>
            <a:chOff x="0" y="-6431"/>
            <a:chExt cx="5638815" cy="345541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1025433"/>
              <a:ext cx="5638815" cy="2423550"/>
              <a:chOff x="0" y="0"/>
              <a:chExt cx="812800" cy="34934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09600" cy="34934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34934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349340"/>
                    </a:lnTo>
                    <a:lnTo>
                      <a:pt x="0" y="349340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0"/>
                <a:ext cx="812800" cy="349340"/>
              </a:xfrm>
              <a:prstGeom prst="rect">
                <a:avLst/>
              </a:prstGeom>
            </p:spPr>
            <p:txBody>
              <a:bodyPr lIns="117475" tIns="117475" rIns="117475" bIns="117475" rtlCol="0" anchor="t"/>
              <a:lstStyle/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idEquipe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INT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nome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30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)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estado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20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)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municipio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25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)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-6431"/>
              <a:ext cx="4229111" cy="1031864"/>
              <a:chOff x="0" y="-927"/>
              <a:chExt cx="609600" cy="1487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09600" cy="14781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14781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47810"/>
                    </a:lnTo>
                    <a:lnTo>
                      <a:pt x="0" y="147810"/>
                    </a:lnTo>
                    <a:close/>
                  </a:path>
                </a:pathLst>
              </a:custGeom>
              <a:solidFill>
                <a:srgbClr val="FCA31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927"/>
                <a:ext cx="609600" cy="148737"/>
              </a:xfrm>
              <a:prstGeom prst="rect">
                <a:avLst/>
              </a:prstGeom>
            </p:spPr>
            <p:txBody>
              <a:bodyPr lIns="117475" tIns="117475" rIns="117475" bIns="117475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 dirty="0" err="1">
                    <a:solidFill>
                      <a:srgbClr val="1A1A1A"/>
                    </a:solidFill>
                    <a:latin typeface="Rajdhani Bold 2"/>
                  </a:rPr>
                  <a:t>equipe</a:t>
                </a:r>
                <a:endParaRPr lang="en-US" sz="3200" dirty="0">
                  <a:solidFill>
                    <a:srgbClr val="1A1A1A"/>
                  </a:solidFill>
                  <a:latin typeface="Rajdhani Bold 2"/>
                </a:endParaRPr>
              </a:p>
            </p:txBody>
          </p:sp>
        </p:grp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87194" y="6009031"/>
            <a:ext cx="6176060" cy="411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447903" y="3697236"/>
            <a:ext cx="3282473" cy="2702101"/>
            <a:chOff x="-7" y="-153819"/>
            <a:chExt cx="4376631" cy="3602801"/>
          </a:xfrm>
        </p:grpSpPr>
        <p:grpSp>
          <p:nvGrpSpPr>
            <p:cNvPr id="11" name="Group 11"/>
            <p:cNvGrpSpPr/>
            <p:nvPr/>
          </p:nvGrpSpPr>
          <p:grpSpPr>
            <a:xfrm>
              <a:off x="-7" y="1025432"/>
              <a:ext cx="4376631" cy="2423550"/>
              <a:chOff x="-1" y="0"/>
              <a:chExt cx="630864" cy="3493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09600" cy="34934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34934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349340"/>
                    </a:lnTo>
                    <a:lnTo>
                      <a:pt x="0" y="349340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-1" y="0"/>
                <a:ext cx="630864" cy="349340"/>
              </a:xfrm>
              <a:prstGeom prst="rect">
                <a:avLst/>
              </a:prstGeom>
            </p:spPr>
            <p:txBody>
              <a:bodyPr lIns="117475" tIns="117475" rIns="117475" bIns="117475" rtlCol="0" anchor="t"/>
              <a:lstStyle/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idComentario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INT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titulo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30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)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descricao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250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)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fkUsuario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INT</a:t>
                </a: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-153819"/>
              <a:ext cx="4229111" cy="1333065"/>
              <a:chOff x="0" y="-22172"/>
              <a:chExt cx="609600" cy="19215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09600" cy="147810"/>
              </a:xfrm>
              <a:custGeom>
                <a:avLst/>
                <a:gdLst/>
                <a:ahLst/>
                <a:cxnLst/>
                <a:rect l="l" t="t" r="r" b="b"/>
                <a:pathLst>
                  <a:path w="609600" h="147810">
                    <a:moveTo>
                      <a:pt x="0" y="0"/>
                    </a:moveTo>
                    <a:lnTo>
                      <a:pt x="609600" y="0"/>
                    </a:lnTo>
                    <a:lnTo>
                      <a:pt x="609600" y="147810"/>
                    </a:lnTo>
                    <a:lnTo>
                      <a:pt x="0" y="147810"/>
                    </a:lnTo>
                    <a:close/>
                  </a:path>
                </a:pathLst>
              </a:custGeom>
              <a:solidFill>
                <a:srgbClr val="FCA311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83669" y="-22172"/>
                <a:ext cx="442262" cy="192153"/>
              </a:xfrm>
              <a:prstGeom prst="rect">
                <a:avLst/>
              </a:prstGeom>
            </p:spPr>
            <p:txBody>
              <a:bodyPr lIns="117475" tIns="117475" rIns="117475" bIns="117475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 dirty="0" err="1">
                    <a:solidFill>
                      <a:srgbClr val="1A1A1A"/>
                    </a:solidFill>
                    <a:latin typeface="Rajdhani Bold 2"/>
                  </a:rPr>
                  <a:t>comentario</a:t>
                </a:r>
                <a:endParaRPr lang="en-US" sz="3200" dirty="0">
                  <a:solidFill>
                    <a:srgbClr val="1A1A1A"/>
                  </a:solidFill>
                  <a:latin typeface="Rajdhani Bold 2"/>
                </a:endParaRP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7381870" y="3807777"/>
            <a:ext cx="4229113" cy="2591560"/>
            <a:chOff x="0" y="-6431"/>
            <a:chExt cx="5638817" cy="345541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1025433"/>
              <a:ext cx="5638817" cy="2423550"/>
              <a:chOff x="0" y="0"/>
              <a:chExt cx="812800" cy="3493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77333" cy="349340"/>
              </a:xfrm>
              <a:custGeom>
                <a:avLst/>
                <a:gdLst/>
                <a:ahLst/>
                <a:cxnLst/>
                <a:rect l="l" t="t" r="r" b="b"/>
                <a:pathLst>
                  <a:path w="677333" h="349340">
                    <a:moveTo>
                      <a:pt x="0" y="0"/>
                    </a:moveTo>
                    <a:lnTo>
                      <a:pt x="677333" y="0"/>
                    </a:lnTo>
                    <a:lnTo>
                      <a:pt x="677333" y="349340"/>
                    </a:lnTo>
                    <a:lnTo>
                      <a:pt x="0" y="349340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solidFill>
                  <a:srgbClr val="000000"/>
                </a:solidFill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0"/>
                <a:ext cx="812800" cy="349340"/>
              </a:xfrm>
              <a:prstGeom prst="rect">
                <a:avLst/>
              </a:prstGeom>
            </p:spPr>
            <p:txBody>
              <a:bodyPr lIns="117475" tIns="117475" rIns="117475" bIns="117475" rtlCol="0" anchor="t"/>
              <a:lstStyle/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idUsuario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INT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nome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70</a:t>
                </a:r>
                <a:r>
                  <a:rPr lang="en-US" sz="2300" dirty="0">
                    <a:solidFill>
                      <a:srgbClr val="1A1A1A"/>
                    </a:solidFill>
                    <a:latin typeface="Rajdhani Bold 2"/>
                  </a:rPr>
                  <a:t>)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 err="1">
                    <a:solidFill>
                      <a:srgbClr val="000000"/>
                    </a:solidFill>
                    <a:latin typeface="Rajdhani Bold 2"/>
                  </a:rPr>
                  <a:t>fkEquipe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INT</a:t>
                </a:r>
              </a:p>
              <a:p>
                <a:pPr>
                  <a:lnSpc>
                    <a:spcPts val="3220"/>
                  </a:lnSpc>
                </a:pP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email </a:t>
                </a:r>
                <a:r>
                  <a:rPr lang="en-US" sz="2300" dirty="0">
                    <a:solidFill>
                      <a:srgbClr val="004AAD"/>
                    </a:solidFill>
                    <a:latin typeface="Rajdhani Bold 2"/>
                  </a:rPr>
                  <a:t>VARCHAR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(</a:t>
                </a:r>
                <a:r>
                  <a:rPr lang="en-US" sz="2300" dirty="0">
                    <a:solidFill>
                      <a:srgbClr val="FCA311"/>
                    </a:solidFill>
                    <a:latin typeface="Rajdhani Bold 2"/>
                  </a:rPr>
                  <a:t>25</a:t>
                </a:r>
                <a:r>
                  <a:rPr lang="en-US" sz="2300" dirty="0">
                    <a:solidFill>
                      <a:srgbClr val="000000"/>
                    </a:solidFill>
                    <a:latin typeface="Rajdhani Bold 2"/>
                  </a:rPr>
                  <a:t>)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-6431"/>
              <a:ext cx="4699012" cy="1031864"/>
              <a:chOff x="0" y="-927"/>
              <a:chExt cx="677333" cy="14873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7333" cy="147810"/>
              </a:xfrm>
              <a:custGeom>
                <a:avLst/>
                <a:gdLst/>
                <a:ahLst/>
                <a:cxnLst/>
                <a:rect l="l" t="t" r="r" b="b"/>
                <a:pathLst>
                  <a:path w="677333" h="147810">
                    <a:moveTo>
                      <a:pt x="0" y="0"/>
                    </a:moveTo>
                    <a:lnTo>
                      <a:pt x="677333" y="0"/>
                    </a:lnTo>
                    <a:lnTo>
                      <a:pt x="677333" y="147810"/>
                    </a:lnTo>
                    <a:lnTo>
                      <a:pt x="0" y="147810"/>
                    </a:lnTo>
                    <a:close/>
                  </a:path>
                </a:pathLst>
              </a:custGeom>
              <a:solidFill>
                <a:srgbClr val="FCA311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927"/>
                <a:ext cx="677333" cy="148737"/>
              </a:xfrm>
              <a:prstGeom prst="rect">
                <a:avLst/>
              </a:prstGeom>
            </p:spPr>
            <p:txBody>
              <a:bodyPr lIns="117475" tIns="117475" rIns="117475" bIns="117475" rtlCol="0" anchor="ctr"/>
              <a:lstStyle/>
              <a:p>
                <a:pPr algn="ctr">
                  <a:lnSpc>
                    <a:spcPts val="4480"/>
                  </a:lnSpc>
                </a:pPr>
                <a:r>
                  <a:rPr lang="en-US" sz="3200" dirty="0" err="1">
                    <a:solidFill>
                      <a:srgbClr val="1A1A1A"/>
                    </a:solidFill>
                    <a:latin typeface="Rajdhani Bold 2"/>
                  </a:rPr>
                  <a:t>usuario</a:t>
                </a:r>
                <a:endParaRPr lang="en-US" sz="3200" dirty="0">
                  <a:solidFill>
                    <a:srgbClr val="1A1A1A"/>
                  </a:solidFill>
                  <a:latin typeface="Rajdhani Bold 2"/>
                </a:endParaRPr>
              </a:p>
            </p:txBody>
          </p:sp>
        </p:grp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9125"/>
          <a:stretch>
            <a:fillRect/>
          </a:stretch>
        </p:blipFill>
        <p:spPr>
          <a:xfrm>
            <a:off x="5781453" y="5242473"/>
            <a:ext cx="1438705" cy="15796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060316" y="5226299"/>
            <a:ext cx="1453757" cy="9515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7472590" y="281529"/>
            <a:ext cx="3342819" cy="3342819"/>
            <a:chOff x="0" y="0"/>
            <a:chExt cx="4457092" cy="4457092"/>
          </a:xfrm>
        </p:grpSpPr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0" y="0"/>
              <a:ext cx="4457092" cy="4457092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373455" y="1061290"/>
              <a:ext cx="3601792" cy="3012038"/>
            </a:xfrm>
            <a:prstGeom prst="rect">
              <a:avLst/>
            </a:prstGeom>
          </p:spPr>
        </p:pic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028700" y="-1028700"/>
            <a:ext cx="4653048" cy="4653048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664114" y="4771223"/>
            <a:ext cx="11775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>
                <a:solidFill>
                  <a:srgbClr val="E5E5E5"/>
                </a:solidFill>
                <a:latin typeface="Rajdhani Bold 2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219744" y="4771223"/>
            <a:ext cx="11775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>
                <a:solidFill>
                  <a:srgbClr val="E5E5E5"/>
                </a:solidFill>
                <a:latin typeface="Rajdhani Bold 2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506133" y="4771223"/>
            <a:ext cx="117753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>
                <a:solidFill>
                  <a:srgbClr val="E5E5E5"/>
                </a:solidFill>
                <a:latin typeface="Rajdhani Bold 2"/>
              </a:rPr>
              <a:t>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957208" y="4771223"/>
            <a:ext cx="206216" cy="472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5"/>
              </a:lnSpc>
            </a:pPr>
            <a:r>
              <a:rPr lang="en-US" sz="2775">
                <a:solidFill>
                  <a:srgbClr val="E5E5E5"/>
                </a:solidFill>
                <a:latin typeface="Rajdhani Bold 2"/>
              </a:rPr>
              <a:t>N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2876" b="82469"/>
          <a:stretch>
            <a:fillRect/>
          </a:stretch>
        </p:blipFill>
        <p:spPr>
          <a:xfrm>
            <a:off x="13460180" y="1982351"/>
            <a:ext cx="2201829" cy="476825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2876" b="82469"/>
          <a:stretch>
            <a:fillRect/>
          </a:stretch>
        </p:blipFill>
        <p:spPr>
          <a:xfrm>
            <a:off x="13460180" y="1505525"/>
            <a:ext cx="2201829" cy="47682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22876" b="82469"/>
          <a:stretch>
            <a:fillRect/>
          </a:stretch>
        </p:blipFill>
        <p:spPr>
          <a:xfrm>
            <a:off x="13460180" y="1028700"/>
            <a:ext cx="2201829" cy="4768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A3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0287000" cy="10287000"/>
            <a:chOff x="0" y="0"/>
            <a:chExt cx="9906000" cy="990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53000" cy="4953000"/>
            </a:xfrm>
            <a:custGeom>
              <a:avLst/>
              <a:gdLst/>
              <a:ahLst/>
              <a:cxnLst/>
              <a:rect l="l" t="t" r="r" b="b"/>
              <a:pathLst>
                <a:path w="4953000" h="4953000">
                  <a:moveTo>
                    <a:pt x="0" y="0"/>
                  </a:moveTo>
                  <a:lnTo>
                    <a:pt x="4953000" y="0"/>
                  </a:lnTo>
                  <a:lnTo>
                    <a:pt x="4953000" y="4953000"/>
                  </a:lnTo>
                  <a:lnTo>
                    <a:pt x="0" y="495300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953000" y="0"/>
              <a:ext cx="4953000" cy="4953000"/>
            </a:xfrm>
            <a:custGeom>
              <a:avLst/>
              <a:gdLst/>
              <a:ahLst/>
              <a:cxnLst/>
              <a:rect l="l" t="t" r="r" b="b"/>
              <a:pathLst>
                <a:path w="4953000" h="4953000">
                  <a:moveTo>
                    <a:pt x="0" y="0"/>
                  </a:moveTo>
                  <a:lnTo>
                    <a:pt x="4953000" y="0"/>
                  </a:lnTo>
                  <a:lnTo>
                    <a:pt x="4953000" y="4953000"/>
                  </a:lnTo>
                  <a:lnTo>
                    <a:pt x="0" y="49530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953000"/>
              <a:ext cx="4953000" cy="4953000"/>
            </a:xfrm>
            <a:custGeom>
              <a:avLst/>
              <a:gdLst/>
              <a:ahLst/>
              <a:cxnLst/>
              <a:rect l="l" t="t" r="r" b="b"/>
              <a:pathLst>
                <a:path w="4953000" h="4953000">
                  <a:moveTo>
                    <a:pt x="0" y="0"/>
                  </a:moveTo>
                  <a:lnTo>
                    <a:pt x="4953000" y="0"/>
                  </a:lnTo>
                  <a:lnTo>
                    <a:pt x="4953000" y="4953000"/>
                  </a:lnTo>
                  <a:lnTo>
                    <a:pt x="0" y="49530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4953000" y="4953000"/>
              <a:ext cx="4953000" cy="4953000"/>
            </a:xfrm>
            <a:custGeom>
              <a:avLst/>
              <a:gdLst/>
              <a:ahLst/>
              <a:cxnLst/>
              <a:rect l="l" t="t" r="r" b="b"/>
              <a:pathLst>
                <a:path w="4953000" h="4953000">
                  <a:moveTo>
                    <a:pt x="0" y="0"/>
                  </a:moveTo>
                  <a:lnTo>
                    <a:pt x="4953000" y="0"/>
                  </a:lnTo>
                  <a:lnTo>
                    <a:pt x="4953000" y="4953000"/>
                  </a:lnTo>
                  <a:lnTo>
                    <a:pt x="0" y="495300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7834" y="5917267"/>
            <a:ext cx="3655645" cy="348283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26107" y="919413"/>
            <a:ext cx="3037471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876" b="82469"/>
          <a:stretch>
            <a:fillRect/>
          </a:stretch>
        </p:blipFill>
        <p:spPr>
          <a:xfrm>
            <a:off x="13333122" y="2976813"/>
            <a:ext cx="1606485" cy="3478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876" b="82469"/>
          <a:stretch>
            <a:fillRect/>
          </a:stretch>
        </p:blipFill>
        <p:spPr>
          <a:xfrm>
            <a:off x="13540569" y="7310785"/>
            <a:ext cx="1606485" cy="3478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468663" y="1474433"/>
            <a:ext cx="877697" cy="17945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654380" y="6579558"/>
            <a:ext cx="2678742" cy="267874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422560" y="1637777"/>
            <a:ext cx="3940640" cy="5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3"/>
              </a:lnSpc>
            </a:pPr>
            <a:r>
              <a:rPr lang="en-US" sz="5209" spc="229">
                <a:solidFill>
                  <a:srgbClr val="FCA311"/>
                </a:solidFill>
                <a:latin typeface="Rajdhani Bold 1"/>
              </a:rPr>
              <a:t>DIFICULDADE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22560" y="2274518"/>
            <a:ext cx="3530886" cy="45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4009" spc="176">
                <a:solidFill>
                  <a:srgbClr val="FCA311"/>
                </a:solidFill>
                <a:latin typeface="Rajdhani Bold 1"/>
              </a:rPr>
              <a:t>&amp;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22560" y="2751577"/>
            <a:ext cx="3530886" cy="5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3"/>
              </a:lnSpc>
            </a:pPr>
            <a:r>
              <a:rPr lang="en-US" sz="5209" spc="229">
                <a:solidFill>
                  <a:srgbClr val="FCA311"/>
                </a:solidFill>
                <a:latin typeface="Rajdhani Bold 1"/>
              </a:rPr>
              <a:t>SUPERAÇÃO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24045" y="4114393"/>
            <a:ext cx="6239533" cy="237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6947" lvl="1" indent="-488473" algn="just">
              <a:lnSpc>
                <a:spcPts val="6334"/>
              </a:lnSpc>
              <a:buFont typeface="Arial"/>
              <a:buChar char="•"/>
            </a:pPr>
            <a:r>
              <a:rPr lang="en-US" sz="4524">
                <a:solidFill>
                  <a:srgbClr val="000000"/>
                </a:solidFill>
                <a:latin typeface="Rajdhani Bold 1"/>
              </a:rPr>
              <a:t>CHARTJS</a:t>
            </a:r>
          </a:p>
          <a:p>
            <a:pPr marL="976947" lvl="1" indent="-488473" algn="just">
              <a:lnSpc>
                <a:spcPts val="6334"/>
              </a:lnSpc>
              <a:buFont typeface="Arial"/>
              <a:buChar char="•"/>
            </a:pPr>
            <a:r>
              <a:rPr lang="en-US" sz="4524">
                <a:solidFill>
                  <a:srgbClr val="000000"/>
                </a:solidFill>
                <a:latin typeface="Rajdhani Bold 1"/>
              </a:rPr>
              <a:t>SIMULADOR</a:t>
            </a:r>
          </a:p>
          <a:p>
            <a:pPr marL="976947" lvl="1" indent="-488473" algn="just">
              <a:lnSpc>
                <a:spcPts val="6334"/>
              </a:lnSpc>
              <a:buFont typeface="Arial"/>
              <a:buChar char="•"/>
            </a:pPr>
            <a:r>
              <a:rPr lang="en-US" sz="4524">
                <a:solidFill>
                  <a:srgbClr val="000000"/>
                </a:solidFill>
                <a:latin typeface="Rajdhani Bold 1"/>
              </a:rPr>
              <a:t>APRESENTAÇÃO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40046" y="665263"/>
            <a:ext cx="18288000" cy="12333761"/>
            <a:chOff x="0" y="0"/>
            <a:chExt cx="24384000" cy="1644501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56744" cy="227528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956744" cy="2275284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833946"/>
              <a:ext cx="1956744" cy="227528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667892"/>
              <a:ext cx="1956744" cy="227528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01838"/>
              <a:ext cx="1956744" cy="2275284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1335784"/>
              <a:ext cx="1956744" cy="2275284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4169730"/>
              <a:ext cx="1956744" cy="2275284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0"/>
              <a:ext cx="1956744" cy="2275284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0"/>
              <a:ext cx="1956744" cy="2275284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2833946"/>
              <a:ext cx="1956744" cy="2275284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5667892"/>
              <a:ext cx="1956744" cy="2275284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8501838"/>
              <a:ext cx="1956744" cy="2275284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11335784"/>
              <a:ext cx="1956744" cy="2275284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974861" y="14169730"/>
              <a:ext cx="1956744" cy="2275284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0"/>
              <a:ext cx="1956744" cy="227528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0"/>
              <a:ext cx="1956744" cy="227528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2833946"/>
              <a:ext cx="1956744" cy="2275284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5667892"/>
              <a:ext cx="1956744" cy="2275284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8501838"/>
              <a:ext cx="1956744" cy="2275284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11335784"/>
              <a:ext cx="1956744" cy="2275284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966818" y="14169730"/>
              <a:ext cx="1956744" cy="2275284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0"/>
              <a:ext cx="1956744" cy="2275284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0"/>
              <a:ext cx="1956744" cy="2275284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2833946"/>
              <a:ext cx="1956744" cy="2275284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5667892"/>
              <a:ext cx="1956744" cy="2275284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8501838"/>
              <a:ext cx="1956744" cy="2275284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11335784"/>
              <a:ext cx="1956744" cy="227528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958775" y="14169730"/>
              <a:ext cx="1956744" cy="2275284"/>
            </a:xfrm>
            <a:prstGeom prst="rect">
              <a:avLst/>
            </a:prstGeom>
          </p:spPr>
        </p:pic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0"/>
              <a:ext cx="1956744" cy="2275284"/>
            </a:xfrm>
            <a:prstGeom prst="rect">
              <a:avLst/>
            </a:prstGeom>
          </p:spPr>
        </p:pic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0"/>
              <a:ext cx="1956744" cy="2275284"/>
            </a:xfrm>
            <a:prstGeom prst="rect">
              <a:avLst/>
            </a:prstGeom>
          </p:spPr>
        </p:pic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2833946"/>
              <a:ext cx="1956744" cy="2275284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5667892"/>
              <a:ext cx="1956744" cy="2275284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8501838"/>
              <a:ext cx="1956744" cy="2275284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11335784"/>
              <a:ext cx="1956744" cy="2275284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9950732" y="14169730"/>
              <a:ext cx="1956744" cy="2275284"/>
            </a:xfrm>
            <a:prstGeom prst="rect">
              <a:avLst/>
            </a:prstGeom>
          </p:spPr>
        </p:pic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0"/>
              <a:ext cx="1956744" cy="2275284"/>
            </a:xfrm>
            <a:prstGeom prst="rect">
              <a:avLst/>
            </a:prstGeom>
          </p:spPr>
        </p:pic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0"/>
              <a:ext cx="1956744" cy="2275284"/>
            </a:xfrm>
            <a:prstGeom prst="rect">
              <a:avLst/>
            </a:prstGeom>
          </p:spPr>
        </p:pic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2833946"/>
              <a:ext cx="1956744" cy="2275284"/>
            </a:xfrm>
            <a:prstGeom prst="rect">
              <a:avLst/>
            </a:prstGeom>
          </p:spPr>
        </p:pic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5667892"/>
              <a:ext cx="1956744" cy="2275284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8501838"/>
              <a:ext cx="1956744" cy="2275284"/>
            </a:xfrm>
            <a:prstGeom prst="rect">
              <a:avLst/>
            </a:prstGeom>
          </p:spPr>
        </p:pic>
        <p:pic>
          <p:nvPicPr>
            <p:cNvPr id="43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11335784"/>
              <a:ext cx="1956744" cy="2275284"/>
            </a:xfrm>
            <a:prstGeom prst="rect">
              <a:avLst/>
            </a:prstGeom>
          </p:spPr>
        </p:pic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476524" y="14169730"/>
              <a:ext cx="1956744" cy="2275284"/>
            </a:xfrm>
            <a:prstGeom prst="rect">
              <a:avLst/>
            </a:prstGeom>
          </p:spPr>
        </p:pic>
        <p:pic>
          <p:nvPicPr>
            <p:cNvPr id="45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0"/>
              <a:ext cx="1956744" cy="2275284"/>
            </a:xfrm>
            <a:prstGeom prst="rect">
              <a:avLst/>
            </a:prstGeom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0"/>
              <a:ext cx="1956744" cy="2275284"/>
            </a:xfrm>
            <a:prstGeom prst="rect">
              <a:avLst/>
            </a:prstGeom>
          </p:spPr>
        </p:pic>
        <p:pic>
          <p:nvPicPr>
            <p:cNvPr id="47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2833946"/>
              <a:ext cx="1956744" cy="2275284"/>
            </a:xfrm>
            <a:prstGeom prst="rect">
              <a:avLst/>
            </a:prstGeom>
          </p:spPr>
        </p:pic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5667892"/>
              <a:ext cx="1956744" cy="2275284"/>
            </a:xfrm>
            <a:prstGeom prst="rect">
              <a:avLst/>
            </a:prstGeom>
          </p:spPr>
        </p:pic>
        <p:pic>
          <p:nvPicPr>
            <p:cNvPr id="49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8501838"/>
              <a:ext cx="1956744" cy="2275284"/>
            </a:xfrm>
            <a:prstGeom prst="rect">
              <a:avLst/>
            </a:prstGeom>
          </p:spPr>
        </p:pic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11335784"/>
              <a:ext cx="1956744" cy="2275284"/>
            </a:xfrm>
            <a:prstGeom prst="rect">
              <a:avLst/>
            </a:prstGeom>
          </p:spPr>
        </p:pic>
        <p:pic>
          <p:nvPicPr>
            <p:cNvPr id="51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7451385" y="14169730"/>
              <a:ext cx="1956744" cy="2275284"/>
            </a:xfrm>
            <a:prstGeom prst="rect">
              <a:avLst/>
            </a:prstGeom>
          </p:spPr>
        </p:pic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0"/>
              <a:ext cx="1956744" cy="2275284"/>
            </a:xfrm>
            <a:prstGeom prst="rect">
              <a:avLst/>
            </a:prstGeom>
          </p:spPr>
        </p:pic>
        <p:pic>
          <p:nvPicPr>
            <p:cNvPr id="53" name="Picture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0"/>
              <a:ext cx="1956744" cy="2275284"/>
            </a:xfrm>
            <a:prstGeom prst="rect">
              <a:avLst/>
            </a:prstGeom>
          </p:spPr>
        </p:pic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2833946"/>
              <a:ext cx="1956744" cy="2275284"/>
            </a:xfrm>
            <a:prstGeom prst="rect">
              <a:avLst/>
            </a:prstGeom>
          </p:spPr>
        </p:pic>
        <p:pic>
          <p:nvPicPr>
            <p:cNvPr id="55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5667892"/>
              <a:ext cx="1956744" cy="2275284"/>
            </a:xfrm>
            <a:prstGeom prst="rect">
              <a:avLst/>
            </a:prstGeom>
          </p:spPr>
        </p:pic>
        <p:pic>
          <p:nvPicPr>
            <p:cNvPr id="56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8501838"/>
              <a:ext cx="1956744" cy="2275284"/>
            </a:xfrm>
            <a:prstGeom prst="rect">
              <a:avLst/>
            </a:prstGeom>
          </p:spPr>
        </p:pic>
        <p:pic>
          <p:nvPicPr>
            <p:cNvPr id="57" name="Picture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11335784"/>
              <a:ext cx="1956744" cy="2275284"/>
            </a:xfrm>
            <a:prstGeom prst="rect">
              <a:avLst/>
            </a:prstGeom>
          </p:spPr>
        </p:pic>
        <p:pic>
          <p:nvPicPr>
            <p:cNvPr id="58" name="Pictur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2443342" y="14169730"/>
              <a:ext cx="1956744" cy="2275284"/>
            </a:xfrm>
            <a:prstGeom prst="rect">
              <a:avLst/>
            </a:prstGeom>
          </p:spPr>
        </p:pic>
        <p:pic>
          <p:nvPicPr>
            <p:cNvPr id="59" name="Picture 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0"/>
              <a:ext cx="1956744" cy="2275284"/>
            </a:xfrm>
            <a:prstGeom prst="rect">
              <a:avLst/>
            </a:prstGeom>
          </p:spPr>
        </p:pic>
        <p:pic>
          <p:nvPicPr>
            <p:cNvPr id="60" name="Picture 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0"/>
              <a:ext cx="1956744" cy="2275284"/>
            </a:xfrm>
            <a:prstGeom prst="rect">
              <a:avLst/>
            </a:prstGeom>
          </p:spPr>
        </p:pic>
        <p:pic>
          <p:nvPicPr>
            <p:cNvPr id="61" name="Picture 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2833946"/>
              <a:ext cx="1956744" cy="2275284"/>
            </a:xfrm>
            <a:prstGeom prst="rect">
              <a:avLst/>
            </a:prstGeom>
          </p:spPr>
        </p:pic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5667892"/>
              <a:ext cx="1956744" cy="2275284"/>
            </a:xfrm>
            <a:prstGeom prst="rect">
              <a:avLst/>
            </a:prstGeom>
          </p:spPr>
        </p:pic>
        <p:pic>
          <p:nvPicPr>
            <p:cNvPr id="63" name="Picture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8501838"/>
              <a:ext cx="1956744" cy="2275284"/>
            </a:xfrm>
            <a:prstGeom prst="rect">
              <a:avLst/>
            </a:prstGeom>
          </p:spPr>
        </p:pic>
        <p:pic>
          <p:nvPicPr>
            <p:cNvPr id="64" name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11335784"/>
              <a:ext cx="1956744" cy="2275284"/>
            </a:xfrm>
            <a:prstGeom prst="rect">
              <a:avLst/>
            </a:prstGeom>
          </p:spPr>
        </p:pic>
        <p:pic>
          <p:nvPicPr>
            <p:cNvPr id="65" name="Picture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7435299" y="14169730"/>
              <a:ext cx="1956744" cy="2275284"/>
            </a:xfrm>
            <a:prstGeom prst="rect">
              <a:avLst/>
            </a:prstGeom>
          </p:spPr>
        </p:pic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0"/>
              <a:ext cx="1956744" cy="2275284"/>
            </a:xfrm>
            <a:prstGeom prst="rect">
              <a:avLst/>
            </a:prstGeom>
          </p:spPr>
        </p:pic>
        <p:pic>
          <p:nvPicPr>
            <p:cNvPr id="67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0"/>
              <a:ext cx="1956744" cy="2275284"/>
            </a:xfrm>
            <a:prstGeom prst="rect">
              <a:avLst/>
            </a:prstGeom>
          </p:spPr>
        </p:pic>
        <p:pic>
          <p:nvPicPr>
            <p:cNvPr id="68" name="Picture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2833946"/>
              <a:ext cx="1956744" cy="2275284"/>
            </a:xfrm>
            <a:prstGeom prst="rect">
              <a:avLst/>
            </a:prstGeom>
          </p:spPr>
        </p:pic>
        <p:pic>
          <p:nvPicPr>
            <p:cNvPr id="69" name="Picture 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5667892"/>
              <a:ext cx="1956744" cy="2275284"/>
            </a:xfrm>
            <a:prstGeom prst="rect">
              <a:avLst/>
            </a:prstGeom>
          </p:spPr>
        </p:pic>
        <p:pic>
          <p:nvPicPr>
            <p:cNvPr id="70" name="Picture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8501838"/>
              <a:ext cx="1956744" cy="2275284"/>
            </a:xfrm>
            <a:prstGeom prst="rect">
              <a:avLst/>
            </a:prstGeom>
          </p:spPr>
        </p:pic>
        <p:pic>
          <p:nvPicPr>
            <p:cNvPr id="71" name="Picture 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11335784"/>
              <a:ext cx="1956744" cy="2275284"/>
            </a:xfrm>
            <a:prstGeom prst="rect">
              <a:avLst/>
            </a:prstGeom>
          </p:spPr>
        </p:pic>
        <p:pic>
          <p:nvPicPr>
            <p:cNvPr id="72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2427256" y="14169730"/>
              <a:ext cx="1956744" cy="2275284"/>
            </a:xfrm>
            <a:prstGeom prst="rect">
              <a:avLst/>
            </a:prstGeom>
          </p:spPr>
        </p:pic>
      </p:grpSp>
      <p:grpSp>
        <p:nvGrpSpPr>
          <p:cNvPr id="73" name="Group 73"/>
          <p:cNvGrpSpPr/>
          <p:nvPr/>
        </p:nvGrpSpPr>
        <p:grpSpPr>
          <a:xfrm>
            <a:off x="10606454" y="1028700"/>
            <a:ext cx="6652846" cy="8050602"/>
            <a:chOff x="0" y="0"/>
            <a:chExt cx="8870462" cy="10734136"/>
          </a:xfrm>
        </p:grpSpPr>
        <p:pic>
          <p:nvPicPr>
            <p:cNvPr id="74" name="Picture 74"/>
            <p:cNvPicPr>
              <a:picLocks noChangeAspect="1"/>
            </p:cNvPicPr>
            <p:nvPr/>
          </p:nvPicPr>
          <p:blipFill>
            <a:blip r:embed="rId4"/>
            <a:srcRect l="15171" r="12309"/>
            <a:stretch>
              <a:fillRect/>
            </a:stretch>
          </p:blipFill>
          <p:spPr>
            <a:xfrm>
              <a:off x="0" y="0"/>
              <a:ext cx="4371731" cy="10734136"/>
            </a:xfrm>
            <a:prstGeom prst="rect">
              <a:avLst/>
            </a:prstGeom>
          </p:spPr>
        </p:pic>
        <p:pic>
          <p:nvPicPr>
            <p:cNvPr id="75" name="Picture 75"/>
            <p:cNvPicPr>
              <a:picLocks noChangeAspect="1"/>
            </p:cNvPicPr>
            <p:nvPr/>
          </p:nvPicPr>
          <p:blipFill>
            <a:blip r:embed="rId5"/>
            <a:srcRect l="19472" r="18705"/>
            <a:stretch>
              <a:fillRect/>
            </a:stretch>
          </p:blipFill>
          <p:spPr>
            <a:xfrm>
              <a:off x="4498731" y="0"/>
              <a:ext cx="4371731" cy="5303568"/>
            </a:xfrm>
            <a:prstGeom prst="rect">
              <a:avLst/>
            </a:prstGeom>
          </p:spPr>
        </p:pic>
        <p:pic>
          <p:nvPicPr>
            <p:cNvPr id="76" name="Picture 76"/>
            <p:cNvPicPr>
              <a:picLocks noChangeAspect="1"/>
            </p:cNvPicPr>
            <p:nvPr/>
          </p:nvPicPr>
          <p:blipFill>
            <a:blip r:embed="rId6"/>
            <a:srcRect t="9013"/>
            <a:stretch>
              <a:fillRect/>
            </a:stretch>
          </p:blipFill>
          <p:spPr>
            <a:xfrm>
              <a:off x="4498731" y="5430568"/>
              <a:ext cx="4371731" cy="5303568"/>
            </a:xfrm>
            <a:prstGeom prst="rect">
              <a:avLst/>
            </a:prstGeom>
          </p:spPr>
        </p:pic>
      </p:grpSp>
      <p:pic>
        <p:nvPicPr>
          <p:cNvPr id="77" name="Pictur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905421" y="1028700"/>
            <a:ext cx="6624828" cy="8229600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>
            <a:off x="3404010" y="1501632"/>
            <a:ext cx="3342819" cy="3342819"/>
            <a:chOff x="0" y="0"/>
            <a:chExt cx="4457092" cy="4457092"/>
          </a:xfrm>
        </p:grpSpPr>
        <p:pic>
          <p:nvPicPr>
            <p:cNvPr id="79" name="Picture 7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0" y="0"/>
              <a:ext cx="4457092" cy="4457092"/>
            </a:xfrm>
            <a:prstGeom prst="rect">
              <a:avLst/>
            </a:prstGeom>
          </p:spPr>
        </p:pic>
        <p:pic>
          <p:nvPicPr>
            <p:cNvPr id="80" name="Picture 8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73455" y="1061290"/>
              <a:ext cx="3601792" cy="3012038"/>
            </a:xfrm>
            <a:prstGeom prst="rect">
              <a:avLst/>
            </a:prstGeom>
          </p:spPr>
        </p:pic>
      </p:grpSp>
      <p:grpSp>
        <p:nvGrpSpPr>
          <p:cNvPr id="81" name="Group 81"/>
          <p:cNvGrpSpPr/>
          <p:nvPr/>
        </p:nvGrpSpPr>
        <p:grpSpPr>
          <a:xfrm>
            <a:off x="1304242" y="4926612"/>
            <a:ext cx="7839758" cy="2629407"/>
            <a:chOff x="0" y="0"/>
            <a:chExt cx="10453010" cy="3505877"/>
          </a:xfrm>
        </p:grpSpPr>
        <p:sp>
          <p:nvSpPr>
            <p:cNvPr id="82" name="TextBox 82"/>
            <p:cNvSpPr txBox="1"/>
            <p:nvPr/>
          </p:nvSpPr>
          <p:spPr>
            <a:xfrm>
              <a:off x="0" y="-104775"/>
              <a:ext cx="10453010" cy="1225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734"/>
                </a:lnSpc>
              </a:pPr>
              <a:r>
                <a:rPr lang="en-US" sz="5524">
                  <a:solidFill>
                    <a:srgbClr val="F4EAD8"/>
                  </a:solidFill>
                  <a:latin typeface="Rajdhani Bold 1"/>
                </a:rPr>
                <a:t>AGRADECIMENTOS:</a:t>
              </a:r>
            </a:p>
          </p:txBody>
        </p:sp>
        <p:pic>
          <p:nvPicPr>
            <p:cNvPr id="83" name="Picture 8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r="22876" b="82469"/>
            <a:stretch>
              <a:fillRect/>
            </a:stretch>
          </p:blipFill>
          <p:spPr>
            <a:xfrm>
              <a:off x="4042479" y="3088880"/>
              <a:ext cx="1925558" cy="416996"/>
            </a:xfrm>
            <a:prstGeom prst="rect">
              <a:avLst/>
            </a:prstGeom>
          </p:spPr>
        </p:pic>
      </p:grpSp>
      <p:pic>
        <p:nvPicPr>
          <p:cNvPr id="84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895620" y="7658581"/>
            <a:ext cx="1421668" cy="1959693"/>
          </a:xfrm>
          <a:prstGeom prst="rect">
            <a:avLst/>
          </a:prstGeom>
        </p:spPr>
      </p:pic>
      <p:sp>
        <p:nvSpPr>
          <p:cNvPr id="85" name="TextBox 85"/>
          <p:cNvSpPr txBox="1"/>
          <p:nvPr/>
        </p:nvSpPr>
        <p:spPr>
          <a:xfrm>
            <a:off x="2353413" y="6117128"/>
            <a:ext cx="5444014" cy="87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3399" u="sng">
                <a:solidFill>
                  <a:srgbClr val="E5E5E5"/>
                </a:solidFill>
                <a:latin typeface="Rajdhani Bold 1"/>
              </a:rPr>
              <a:t>MEU IRMÃO</a:t>
            </a:r>
          </a:p>
          <a:p>
            <a:pPr algn="ctr">
              <a:lnSpc>
                <a:spcPts val="3399"/>
              </a:lnSpc>
            </a:pPr>
            <a:r>
              <a:rPr lang="en-US" sz="3399">
                <a:solidFill>
                  <a:srgbClr val="FFFFFF"/>
                </a:solidFill>
                <a:latin typeface="Rajdhani Bold 1"/>
              </a:rPr>
              <a:t>MIZAEL I. MORAES DOS SANTOS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817947" y="3537623"/>
            <a:ext cx="11441353" cy="57206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87849" y="3687258"/>
            <a:ext cx="14512302" cy="2026660"/>
            <a:chOff x="0" y="0"/>
            <a:chExt cx="19349736" cy="270221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52400"/>
              <a:ext cx="19349736" cy="1871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899"/>
                </a:lnSpc>
              </a:pPr>
              <a:r>
                <a:rPr lang="en-US" sz="8499" u="sng">
                  <a:solidFill>
                    <a:srgbClr val="FCA311"/>
                  </a:solidFill>
                  <a:latin typeface="Rajdhani Bold 1"/>
                </a:rPr>
                <a:t>CONCLUSÃO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061957" y="2133041"/>
              <a:ext cx="7225823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 spc="278">
                  <a:solidFill>
                    <a:srgbClr val="211919"/>
                  </a:solidFill>
                  <a:latin typeface="Oswald"/>
                </a:rPr>
                <a:t> MUITO OBRIGADO PELA ATENÇÃO!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2235812"/>
            <a:ext cx="5787772" cy="0"/>
          </a:xfrm>
          <a:prstGeom prst="line">
            <a:avLst/>
          </a:prstGeom>
          <a:ln w="47625" cap="rnd">
            <a:solidFill>
              <a:srgbClr val="1A1A1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471528" y="2235812"/>
            <a:ext cx="5787772" cy="0"/>
          </a:xfrm>
          <a:prstGeom prst="line">
            <a:avLst/>
          </a:prstGeom>
          <a:ln w="47625" cap="rnd">
            <a:solidFill>
              <a:srgbClr val="1A1A1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934259">
            <a:off x="-2493594" y="4999771"/>
            <a:ext cx="7044588" cy="704458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7472590" y="194804"/>
            <a:ext cx="3342819" cy="3342819"/>
            <a:chOff x="0" y="0"/>
            <a:chExt cx="4457092" cy="445709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4457092" cy="445709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73455" y="1061290"/>
              <a:ext cx="3601792" cy="3012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178</Words>
  <Application>Microsoft Office PowerPoint</Application>
  <PresentationFormat>Personalizar</PresentationFormat>
  <Paragraphs>73</Paragraphs>
  <Slides>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5" baseType="lpstr">
      <vt:lpstr>Arial</vt:lpstr>
      <vt:lpstr>Rajdhani Bold 1</vt:lpstr>
      <vt:lpstr>Calibri</vt:lpstr>
      <vt:lpstr>Rajdhani Bold 2</vt:lpstr>
      <vt:lpstr>Oswald</vt:lpstr>
      <vt:lpstr>Montserrat</vt:lpstr>
      <vt:lpstr>Open Sans Extra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individual</dc:title>
  <dc:creator>Rafael Moraes</dc:creator>
  <cp:lastModifiedBy>RAFAEL FELIPE MORAES DOS SANTOS .</cp:lastModifiedBy>
  <cp:revision>3</cp:revision>
  <dcterms:created xsi:type="dcterms:W3CDTF">2006-08-16T00:00:00Z</dcterms:created>
  <dcterms:modified xsi:type="dcterms:W3CDTF">2022-12-12T23:48:27Z</dcterms:modified>
  <dc:identifier>DAFTI5GY_M8</dc:identifier>
</cp:coreProperties>
</file>